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309" r:id="rId3"/>
    <p:sldId id="310" r:id="rId4"/>
    <p:sldId id="300" r:id="rId5"/>
    <p:sldId id="301" r:id="rId6"/>
    <p:sldId id="304" r:id="rId7"/>
    <p:sldId id="303" r:id="rId8"/>
    <p:sldId id="305" r:id="rId9"/>
    <p:sldId id="306" r:id="rId10"/>
    <p:sldId id="30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2B4"/>
    <a:srgbClr val="A59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946" autoAdjust="0"/>
  </p:normalViewPr>
  <p:slideViewPr>
    <p:cSldViewPr>
      <p:cViewPr varScale="1">
        <p:scale>
          <a:sx n="46" d="100"/>
          <a:sy n="46" d="100"/>
        </p:scale>
        <p:origin x="-20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A0D4-2CAE-49A1-8686-761D28072E5F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72CE-F339-4D08-A181-19EFD043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4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0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6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6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9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2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6/7/2014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The New Testament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PATTERN?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13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Enemies of the pattern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(part 5)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4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Friends</a:t>
            </a:r>
            <a:r>
              <a:rPr lang="en-US" dirty="0" smtClean="0"/>
              <a:t>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investigative reader </a:t>
            </a:r>
            <a:r>
              <a:rPr lang="en-US" dirty="0" smtClean="0"/>
              <a:t>(Acts </a:t>
            </a:r>
            <a:r>
              <a:rPr lang="en-US" dirty="0" smtClean="0"/>
              <a:t>8:27, 28; 17:11)</a:t>
            </a:r>
            <a:endParaRPr lang="en-US" dirty="0" smtClean="0"/>
          </a:p>
          <a:p>
            <a:r>
              <a:rPr lang="en-US" dirty="0"/>
              <a:t>The accessible (Acts 8:30, 31)</a:t>
            </a:r>
          </a:p>
          <a:p>
            <a:r>
              <a:rPr lang="en-US" dirty="0"/>
              <a:t>The inquisitive (Acts 8:34)</a:t>
            </a:r>
          </a:p>
          <a:p>
            <a:r>
              <a:rPr lang="en-US" dirty="0" smtClean="0"/>
              <a:t>The </a:t>
            </a:r>
            <a:r>
              <a:rPr lang="en-US" dirty="0"/>
              <a:t>sensible (Acts </a:t>
            </a:r>
            <a:r>
              <a:rPr lang="en-US" dirty="0" smtClean="0"/>
              <a:t>8:36; 2:37</a:t>
            </a:r>
            <a:r>
              <a:rPr lang="en-US" dirty="0"/>
              <a:t>; Lk. 15:17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persuadable (Acts </a:t>
            </a:r>
            <a:r>
              <a:rPr lang="en-US" dirty="0" smtClean="0"/>
              <a:t>8:37-38</a:t>
            </a:r>
            <a:r>
              <a:rPr lang="en-US" dirty="0"/>
              <a:t>; 2:41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correctable (Acts 8:18-24)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638800"/>
            <a:ext cx="8229600" cy="1066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ARE YOU ON THIS LIST?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72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905000"/>
            <a:ext cx="8001000" cy="197167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en-US" sz="70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 I A </a:t>
            </a:r>
            <a:r>
              <a:rPr lang="en-US" sz="7000" spc="-15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Friend </a:t>
            </a:r>
            <a:r>
              <a:rPr lang="en-US" sz="70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 </a:t>
            </a:r>
            <a:r>
              <a:rPr lang="en-US" sz="7000" spc="-1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FOE</a:t>
            </a:r>
            <a:r>
              <a:rPr lang="en-US" sz="70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OF The </a:t>
            </a:r>
            <a:r>
              <a:rPr lang="en-US" sz="96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Pattern?”</a:t>
            </a:r>
            <a:endParaRPr lang="en-US" sz="9600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156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391400" cy="1143000"/>
          </a:xfrm>
        </p:spPr>
        <p:txBody>
          <a:bodyPr/>
          <a:lstStyle/>
          <a:p>
            <a:r>
              <a:rPr lang="en-US" sz="4400" dirty="0" smtClean="0"/>
              <a:t>Gospel - Righteousness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Acts 13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“word of God” (13:5, 7, 44, 46)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“the faith” (13:8)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“righteousness” (13:10)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39506" y="3657600"/>
            <a:ext cx="914400" cy="4572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09180" y="2362200"/>
            <a:ext cx="505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 enemy of all righteousness is an enemy of God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63173" y="479104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an enemy of the gospel (Rom. 1:16, 17)</a:t>
            </a:r>
            <a:endParaRPr lang="en-US" sz="20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39506" y="2895600"/>
            <a:ext cx="914400" cy="3048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53906" y="2171700"/>
            <a:ext cx="0" cy="281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89302" y="3929822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Perverts the straight ways of the Lord </a:t>
            </a:r>
            <a:br>
              <a:rPr lang="en-US" sz="2000" b="1" dirty="0" smtClean="0"/>
            </a:br>
            <a:r>
              <a:rPr lang="en-US" sz="2000" b="1" dirty="0" smtClean="0"/>
              <a:t>(Acts 13:10)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49644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Enemies</a:t>
            </a:r>
            <a:r>
              <a:rPr lang="en-US" dirty="0" smtClean="0"/>
              <a:t>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Disregard the pattern (Hos. 8:12)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Ridicule  those who call men to the pattern as “</a:t>
            </a:r>
            <a:r>
              <a:rPr lang="en-US" dirty="0" err="1" smtClean="0"/>
              <a:t>patternists</a:t>
            </a:r>
            <a:r>
              <a:rPr lang="en-US" dirty="0" smtClean="0"/>
              <a:t>” and “legalists” (2 Chron. 30:5-10; 36:15, 16)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 the revealed pattern (2 Tim. 4:3, 4)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Being ignorant of the pattern (Rom. 10:1-4)</a:t>
            </a:r>
          </a:p>
        </p:txBody>
      </p:sp>
    </p:spTree>
    <p:extLst>
      <p:ext uri="{BB962C8B-B14F-4D97-AF65-F5344CB8AC3E}">
        <p14:creationId xmlns:p14="http://schemas.microsoft.com/office/powerpoint/2010/main" val="798865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1143000"/>
          </a:xfrm>
        </p:spPr>
        <p:txBody>
          <a:bodyPr/>
          <a:lstStyle/>
          <a:p>
            <a:r>
              <a:rPr lang="en-US" sz="3200" dirty="0" smtClean="0"/>
              <a:t>Ignorance of God’s Righteousness Props Up False Standards of Righteousness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Brethren, my heart’s desire and prayer to God for Israel is that they may be saved.</a:t>
            </a:r>
          </a:p>
          <a:p>
            <a:pPr marL="0" indent="0">
              <a:buNone/>
            </a:pPr>
            <a:r>
              <a:rPr lang="en-US" baseline="30000" dirty="0"/>
              <a:t>2</a:t>
            </a:r>
            <a:r>
              <a:rPr lang="en-US" dirty="0"/>
              <a:t>  For I bear them witness that they have a zeal for God, </a:t>
            </a:r>
            <a:r>
              <a:rPr lang="en-US" dirty="0">
                <a:solidFill>
                  <a:srgbClr val="FFFF00"/>
                </a:solidFill>
              </a:rPr>
              <a:t>but not according to knowledge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aseline="30000" dirty="0"/>
              <a:t>3 </a:t>
            </a:r>
            <a:r>
              <a:rPr lang="en-US" dirty="0"/>
              <a:t> For they being </a:t>
            </a:r>
            <a:r>
              <a:rPr lang="en-US" dirty="0">
                <a:solidFill>
                  <a:srgbClr val="FFFF00"/>
                </a:solidFill>
              </a:rPr>
              <a:t>ignorant</a:t>
            </a:r>
            <a:r>
              <a:rPr lang="en-US" dirty="0"/>
              <a:t> of God’s righteousness, and seeking to establish their own righteousness, have not submitted to the righteousness of God.</a:t>
            </a:r>
          </a:p>
          <a:p>
            <a:pPr marL="0" indent="0">
              <a:buNone/>
            </a:pPr>
            <a:r>
              <a:rPr lang="en-US" baseline="30000" dirty="0"/>
              <a:t>4 </a:t>
            </a:r>
            <a:r>
              <a:rPr lang="en-US" dirty="0"/>
              <a:t> For Christ is the end of the law for righteousness to everyone who believes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3856037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94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Enemies</a:t>
            </a:r>
            <a:r>
              <a:rPr lang="en-US" dirty="0" smtClean="0"/>
              <a:t>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Disregard the pattern (Hos. 8:12)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Ridicule  those who call men to the pattern as “</a:t>
            </a:r>
            <a:r>
              <a:rPr lang="en-US" dirty="0" err="1" smtClean="0"/>
              <a:t>patternists</a:t>
            </a:r>
            <a:r>
              <a:rPr lang="en-US" dirty="0" smtClean="0"/>
              <a:t>” and “legalists” (2 Chron. 30:5-10; 36:15, 16)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 the revealed pattern (2 Tim. 4:3, 4)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Being ignorant of the pattern (Rom. 10:1-4)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love for the truth (2 Thess. 2:8-12)</a:t>
            </a:r>
          </a:p>
        </p:txBody>
      </p:sp>
    </p:spTree>
    <p:extLst>
      <p:ext uri="{BB962C8B-B14F-4D97-AF65-F5344CB8AC3E}">
        <p14:creationId xmlns:p14="http://schemas.microsoft.com/office/powerpoint/2010/main" val="277865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Thess. 2:8-12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What Caused These People To Be Lost?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02885" y="3276600"/>
            <a:ext cx="6662029" cy="1208901"/>
          </a:xfrm>
          <a:prstGeom prst="star24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“the lawless one”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7848600" cy="990600"/>
          </a:xfrm>
          <a:prstGeom prst="ribbon2">
            <a:avLst>
              <a:gd name="adj1" fmla="val 11430"/>
              <a:gd name="adj2" fmla="val 7279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IF NO LAW EXISTS, 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HOW CAN A “LAWLESS ONE” COME?</a:t>
            </a:r>
            <a:endParaRPr lang="en-US" sz="2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572000"/>
            <a:ext cx="33735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According to working of Satan</a:t>
            </a:r>
          </a:p>
          <a:p>
            <a:r>
              <a:rPr lang="en-US" sz="2000" b="1" dirty="0" smtClean="0"/>
              <a:t>Lying wonders</a:t>
            </a:r>
          </a:p>
          <a:p>
            <a:r>
              <a:rPr lang="en-US" sz="2000" b="1" dirty="0" smtClean="0"/>
              <a:t>Unrighteous deception</a:t>
            </a:r>
          </a:p>
          <a:p>
            <a:r>
              <a:rPr lang="en-US" sz="2000" b="1" dirty="0" smtClean="0"/>
              <a:t>Those who perish</a:t>
            </a:r>
          </a:p>
          <a:p>
            <a:r>
              <a:rPr lang="en-US" sz="2000" b="1" dirty="0" smtClean="0"/>
              <a:t>No love of truth</a:t>
            </a:r>
          </a:p>
          <a:p>
            <a:r>
              <a:rPr lang="en-US" sz="2000" b="1" dirty="0" smtClean="0"/>
              <a:t>Believe the lie</a:t>
            </a:r>
          </a:p>
          <a:p>
            <a:r>
              <a:rPr lang="en-US" sz="2000" b="1" dirty="0" smtClean="0"/>
              <a:t>Pleasure in unrighteousness</a:t>
            </a:r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3581400" y="5276284"/>
            <a:ext cx="1676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87679" y="5218330"/>
            <a:ext cx="21656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PERISHED</a:t>
            </a:r>
          </a:p>
          <a:p>
            <a:pPr algn="ctr"/>
            <a:r>
              <a:rPr lang="en-US" sz="2800" i="1" dirty="0" smtClean="0"/>
              <a:t>CONDEMNED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2346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Thess. 2:8-12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All These Could Have Been Saved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02885" y="3276600"/>
            <a:ext cx="6662029" cy="1208901"/>
          </a:xfrm>
          <a:prstGeom prst="star24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“the lawless one”</a:t>
            </a:r>
            <a:endParaRPr lang="en-US" sz="3600" b="1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599" y="5015805"/>
            <a:ext cx="6455031" cy="1384995"/>
            <a:chOff x="609599" y="5015805"/>
            <a:chExt cx="6455031" cy="1384995"/>
          </a:xfrm>
        </p:grpSpPr>
        <p:sp>
          <p:nvSpPr>
            <p:cNvPr id="8" name="TextBox 7"/>
            <p:cNvSpPr txBox="1"/>
            <p:nvPr/>
          </p:nvSpPr>
          <p:spPr>
            <a:xfrm>
              <a:off x="609599" y="5015805"/>
              <a:ext cx="29718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prstClr val="white"/>
                  </a:solidFill>
                </a:rPr>
                <a:t>If they </a:t>
              </a:r>
            </a:p>
            <a:p>
              <a:r>
                <a:rPr lang="en-US" sz="2800" b="1" dirty="0" smtClean="0">
                  <a:solidFill>
                    <a:prstClr val="white"/>
                  </a:solidFill>
                </a:rPr>
                <a:t>received </a:t>
              </a:r>
              <a:r>
                <a:rPr lang="en-US" sz="2800" b="1" dirty="0">
                  <a:solidFill>
                    <a:prstClr val="white"/>
                  </a:solidFill>
                </a:rPr>
                <a:t>the </a:t>
              </a:r>
              <a:r>
                <a:rPr lang="en-US" sz="2800" b="1" dirty="0" smtClean="0">
                  <a:solidFill>
                    <a:prstClr val="white"/>
                  </a:solidFill>
                </a:rPr>
                <a:t>LOVE of </a:t>
              </a:r>
              <a:r>
                <a:rPr lang="en-US" sz="2800" b="1" dirty="0">
                  <a:solidFill>
                    <a:prstClr val="white"/>
                  </a:solidFill>
                </a:rPr>
                <a:t>the </a:t>
              </a:r>
              <a:r>
                <a:rPr lang="en-US" sz="2800" b="1" dirty="0" smtClean="0">
                  <a:solidFill>
                    <a:prstClr val="white"/>
                  </a:solidFill>
                </a:rPr>
                <a:t>TRUTH…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581400" y="5276284"/>
              <a:ext cx="1676400" cy="8382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0005" y="5372218"/>
              <a:ext cx="14346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i="1" dirty="0" smtClean="0">
                  <a:solidFill>
                    <a:prstClr val="white"/>
                  </a:solidFill>
                </a:rPr>
                <a:t>SAVED</a:t>
              </a:r>
              <a:endParaRPr lang="en-US" sz="28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81300" y="2514600"/>
            <a:ext cx="3276600" cy="27329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62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Enemies</a:t>
            </a:r>
            <a:r>
              <a:rPr lang="en-US" dirty="0" smtClean="0"/>
              <a:t>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Disregard the pattern (Hos. 8:12)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Ridicule  those who call men to the pattern as “</a:t>
            </a:r>
            <a:r>
              <a:rPr lang="en-US" dirty="0" err="1" smtClean="0"/>
              <a:t>patternists</a:t>
            </a:r>
            <a:r>
              <a:rPr lang="en-US" dirty="0" smtClean="0"/>
              <a:t>” and “legalists” (2 Chron. 30:5-10; 36:15, 16)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 the revealed pattern (2 Tim. 4:3, 4)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Being ignorant of the pattern (Rom. 10:1-4)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love for the truth (2 Thess. 2:9-12)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638800"/>
            <a:ext cx="8229600" cy="1066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ARE YOU ON THIS LIST?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66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541</Words>
  <Application>Microsoft Office PowerPoint</Application>
  <PresentationFormat>On-screen Show (4:3)</PresentationFormat>
  <Paragraphs>73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Arial Black</vt:lpstr>
      <vt:lpstr>1_Office Theme</vt:lpstr>
      <vt:lpstr>Is The New Testament A PATTERN?</vt:lpstr>
      <vt:lpstr>“Am I A Friend Or FOE OF The Pattern?”</vt:lpstr>
      <vt:lpstr>Gospel - Righteousness</vt:lpstr>
      <vt:lpstr>Enemies Of The Pattern</vt:lpstr>
      <vt:lpstr>Ignorance of God’s Righteousness Props Up False Standards of Righteousness</vt:lpstr>
      <vt:lpstr>Enemies Of The Pattern</vt:lpstr>
      <vt:lpstr>2 Thess. 2:8-12</vt:lpstr>
      <vt:lpstr>2 Thess. 2:8-12</vt:lpstr>
      <vt:lpstr>Enemies Of The Pattern</vt:lpstr>
      <vt:lpstr>Friends Of The Pattern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New Testament A PATTERN?</dc:title>
  <dc:creator>Steven J. Wallace</dc:creator>
  <cp:lastModifiedBy>Steven J. Wallace</cp:lastModifiedBy>
  <cp:revision>135</cp:revision>
  <dcterms:created xsi:type="dcterms:W3CDTF">2014-04-01T21:11:41Z</dcterms:created>
  <dcterms:modified xsi:type="dcterms:W3CDTF">2014-06-07T19:06:24Z</dcterms:modified>
</cp:coreProperties>
</file>